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FC22"/>
    <a:srgbClr val="DA5CD1"/>
    <a:srgbClr val="F8ECF5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4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3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6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8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0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B09C-3BC0-43E1-A279-F013FBC7F94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0BABD-D121-4066-B2CE-F074DD8F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860425"/>
            <a:ext cx="10515600" cy="132556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ПУШКИНСКАЯ</a:t>
            </a:r>
            <a:br>
              <a:rPr lang="ru-RU" sz="6000" b="1" dirty="0" smtClean="0">
                <a:solidFill>
                  <a:srgbClr val="04FC22"/>
                </a:solidFill>
                <a:latin typeface="Arial Black" panose="020B0A04020102020204" pitchFamily="34" charset="0"/>
              </a:rPr>
            </a:br>
            <a:r>
              <a:rPr lang="ru-RU" sz="6000" b="1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КАРТА</a:t>
            </a:r>
            <a:endParaRPr lang="ru-RU" sz="6000" b="1" dirty="0">
              <a:solidFill>
                <a:srgbClr val="04FC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" y="27971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ПРОГРАММА ПОПУЛЯРИЗАЦИИ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КУЛЬТУРНЫХ МЕРОПРИЯТИЙ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СРЕДИ МОЛОДЕЖИ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4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7"/>
          <a:stretch/>
        </p:blipFill>
        <p:spPr>
          <a:xfrm>
            <a:off x="301031" y="659423"/>
            <a:ext cx="11890970" cy="61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4" y="29201"/>
            <a:ext cx="11936646" cy="6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5" y="1024367"/>
            <a:ext cx="11959785" cy="58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-1322" r="1313" b="2936"/>
          <a:stretch/>
        </p:blipFill>
        <p:spPr>
          <a:xfrm>
            <a:off x="102577" y="967152"/>
            <a:ext cx="12089423" cy="58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12855"/>
            <a:ext cx="11590741" cy="6645145"/>
          </a:xfrm>
        </p:spPr>
      </p:pic>
    </p:spTree>
    <p:extLst>
      <p:ext uri="{BB962C8B-B14F-4D97-AF65-F5344CB8AC3E}">
        <p14:creationId xmlns:p14="http://schemas.microsoft.com/office/powerpoint/2010/main" val="35253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21" y="412750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УЧАСТНИКИ</a:t>
            </a:r>
            <a:br>
              <a:rPr lang="ru-RU" sz="5400" dirty="0" smtClean="0">
                <a:solidFill>
                  <a:srgbClr val="04FC22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ПРОГРАММЫ</a:t>
            </a:r>
            <a:endParaRPr lang="ru-RU" sz="5400" dirty="0">
              <a:solidFill>
                <a:srgbClr val="04FC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6376" y="26162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МОЛОДЕЖЬ ОТ 14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ДО 22 ЛЕТ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850" y="5802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НОМИНАЛ КАРТЫ СОСТАВЛЯЕТ </a:t>
            </a:r>
            <a:br>
              <a:rPr lang="ru-RU" dirty="0" smtClean="0">
                <a:solidFill>
                  <a:srgbClr val="04FC2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5000 РУБЛЕЙ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045" y="2572869"/>
            <a:ext cx="4997823" cy="435712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DA5CD1"/>
                </a:solidFill>
                <a:latin typeface="Arial Black" panose="020B0A04020102020204" pitchFamily="34" charset="0"/>
              </a:rPr>
              <a:t>2 000 </a:t>
            </a:r>
            <a:r>
              <a:rPr lang="ru-RU" sz="3600" dirty="0" smtClean="0">
                <a:solidFill>
                  <a:srgbClr val="F8ECF5"/>
                </a:solidFill>
                <a:latin typeface="Arial Black" panose="020B0A04020102020204" pitchFamily="34" charset="0"/>
              </a:rPr>
              <a:t>МОЖНО ПОТРАТИТЬ НА ПРИОБРЕТЕНИЕ БИЛЕТОВ В КИНО</a:t>
            </a:r>
            <a:endParaRPr lang="ru-RU" sz="3600" dirty="0">
              <a:solidFill>
                <a:srgbClr val="F8ECF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521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КАК ПРИНЯТЬ УЧАСТИЕ В ПРОГРАММЕ?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76718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ЗАРЕГИСТРИРУЙТЕСЬ НА ПОРТАЛЕ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hlinkClick r:id="rId2"/>
              </a:rPr>
              <a:t>«ГОСУСЛУГИ»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(ЭТО МОЖНО СДЕЛАТЬ С 14 ЛЕТ)</a:t>
            </a:r>
          </a:p>
        </p:txBody>
      </p:sp>
    </p:spTree>
    <p:extLst>
      <p:ext uri="{BB962C8B-B14F-4D97-AF65-F5344CB8AC3E}">
        <p14:creationId xmlns:p14="http://schemas.microsoft.com/office/powerpoint/2010/main" val="13221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2389" y="1610006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ПОДТВЕРДИТЕ СВОЮ УЧЕТНУЮ ЗАПИСЬ</a:t>
            </a:r>
          </a:p>
          <a:p>
            <a:pPr marL="457200" lvl="1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В ЦЕНТРЕ ПОДТВЕРЖДЕНИЯ ЛИЧНОСТИ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8883" y="284443"/>
            <a:ext cx="10995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КАК ПРИНЯТЬ УЧАСТИЕ В ПРОГРАММЕ?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3" b="54505"/>
          <a:stretch/>
        </p:blipFill>
        <p:spPr>
          <a:xfrm>
            <a:off x="1173606" y="2508446"/>
            <a:ext cx="3899165" cy="397769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308100" y="4394200"/>
            <a:ext cx="28702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КАК ПРИНЯТЬ УЧАСТИЕ В ПРОГРАММЕ?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846" y="23451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СКАЧАЙТЕ ПРИЛОЖЕНИЕ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«ГОСУСЛУГИ КУЛЬТУРА»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ОФОРМЛЕНИЯ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КАРТЫ И ПРОСМОТРА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АФИШИ СОБЫТИЙ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ОСТАТКА СРЕДСТВ.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7" y="3661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Подтвердите выпуск и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получите виртуальную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или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пластиковую карту «Мир»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12505" r="14223" b="5233"/>
          <a:stretch/>
        </p:blipFill>
        <p:spPr>
          <a:xfrm>
            <a:off x="1528828" y="2121863"/>
            <a:ext cx="2241176" cy="45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4FC22"/>
                </a:solidFill>
                <a:latin typeface="Arial Black" panose="020B0A04020102020204" pitchFamily="34" charset="0"/>
              </a:rPr>
              <a:t>КУДА МОЖНО СХОДИТЬ В НАШЕМ ГОРОДЕ ПО ПУШКИНСКОЙ КАРТЕ?</a:t>
            </a:r>
            <a:endParaRPr lang="ru-RU" dirty="0">
              <a:solidFill>
                <a:srgbClr val="04FC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116" y="2168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КИНОТЕАТР «МАГИСТРАЛЬ»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УСТЬ-КУТСКИЙ ИСТОРИЧЕСКИЙ МУЗЕЙ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УСТЬ-КУТСКАЯ МЕЖПОСЕЛЕНЧЕСКАЯ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БИБЛИОТЕКА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2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9" y="414743"/>
            <a:ext cx="12079441" cy="64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116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ПУШКИНСКАЯ КАРТА</vt:lpstr>
      <vt:lpstr>УЧАСТНИКИ ПРОГРАММЫ</vt:lpstr>
      <vt:lpstr>НОМИНАЛ КАРТЫ СОСТАВЛЯЕТ  5000 РУБЛЕЙ </vt:lpstr>
      <vt:lpstr>КАК ПРИНЯТЬ УЧАСТИЕ В ПРОГРАММЕ? </vt:lpstr>
      <vt:lpstr>Презентация PowerPoint</vt:lpstr>
      <vt:lpstr>КАК ПРИНЯТЬ УЧАСТИЕ В ПРОГРАММЕ?</vt:lpstr>
      <vt:lpstr>Презентация PowerPoint</vt:lpstr>
      <vt:lpstr>КУДА МОЖНО СХОДИТЬ В НАШЕМ ГОРОДЕ ПО ПУШКИНСКОЙ КАРТЕ?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ПУШКИНСКАЯ КАРТА</dc:title>
  <dc:creator>User</dc:creator>
  <cp:lastModifiedBy>User</cp:lastModifiedBy>
  <cp:revision>20</cp:revision>
  <dcterms:created xsi:type="dcterms:W3CDTF">2022-10-19T10:18:10Z</dcterms:created>
  <dcterms:modified xsi:type="dcterms:W3CDTF">2025-05-28T08:41:15Z</dcterms:modified>
</cp:coreProperties>
</file>